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6" r:id="rId4"/>
    <p:sldId id="259" r:id="rId5"/>
    <p:sldId id="258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39ACC-538F-4E4B-9D2A-6B2FAB7D6656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131E-2A75-4AC7-AD57-8CBEB45C73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39ACC-538F-4E4B-9D2A-6B2FAB7D6656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131E-2A75-4AC7-AD57-8CBEB45C73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39ACC-538F-4E4B-9D2A-6B2FAB7D6656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131E-2A75-4AC7-AD57-8CBEB45C73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39ACC-538F-4E4B-9D2A-6B2FAB7D6656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131E-2A75-4AC7-AD57-8CBEB45C73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39ACC-538F-4E4B-9D2A-6B2FAB7D6656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131E-2A75-4AC7-AD57-8CBEB45C73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39ACC-538F-4E4B-9D2A-6B2FAB7D6656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131E-2A75-4AC7-AD57-8CBEB45C73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39ACC-538F-4E4B-9D2A-6B2FAB7D6656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131E-2A75-4AC7-AD57-8CBEB45C73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39ACC-538F-4E4B-9D2A-6B2FAB7D6656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131E-2A75-4AC7-AD57-8CBEB45C73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39ACC-538F-4E4B-9D2A-6B2FAB7D6656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131E-2A75-4AC7-AD57-8CBEB45C73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39ACC-538F-4E4B-9D2A-6B2FAB7D6656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131E-2A75-4AC7-AD57-8CBEB45C73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39ACC-538F-4E4B-9D2A-6B2FAB7D6656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131E-2A75-4AC7-AD57-8CBEB45C73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39ACC-538F-4E4B-9D2A-6B2FAB7D6656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F131E-2A75-4AC7-AD57-8CBEB45C730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2060848"/>
            <a:ext cx="5943165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Прикладные задачи</a:t>
            </a:r>
          </a:p>
          <a:p>
            <a:pPr algn="ctr"/>
            <a:r>
              <a:rPr lang="ru-RU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</a:t>
            </a:r>
            <a:r>
              <a:rPr lang="ru-RU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 теме  </a:t>
            </a:r>
          </a:p>
          <a:p>
            <a:pPr algn="ctr"/>
            <a:r>
              <a:rPr lang="ru-RU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«Квадратичная функция»</a:t>
            </a:r>
            <a:endParaRPr lang="ru-RU" sz="4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188640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М О С К О В С К И Й   Л И Ц Е Й   «С Т У П Е Н И»</a:t>
            </a:r>
            <a:endParaRPr lang="ru-RU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436096" y="4653136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 err="1" smtClean="0"/>
              <a:t>Канов</a:t>
            </a:r>
            <a:r>
              <a:rPr lang="ru-RU" sz="2400" dirty="0" smtClean="0"/>
              <a:t> С.В., </a:t>
            </a:r>
          </a:p>
          <a:p>
            <a:pPr algn="r"/>
            <a:r>
              <a:rPr lang="ru-RU" sz="2400" dirty="0" smtClean="0"/>
              <a:t>учитель математики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635896" y="616530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Москва    2018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7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071546"/>
            <a:ext cx="6972986" cy="2000264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571472" y="2857496"/>
            <a:ext cx="807249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Инженеры сконструировали мост, арка которого имеет параболическую форму.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Размеры указаны на рисунке в метрах.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Сможет ли под мостом проплыть баржа шириной 16 м, на которой расположен грузовой контейнер высотой 8,5 м?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Какова должна быть зависимость между шириной и высотой объекта, чтобы он мог проплыть под этим мостом?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14546" y="214290"/>
            <a:ext cx="45255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Арочный мост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eti-online.org/wp-content/uploads/2014/02/proektirovanie-drenazhnoj-sistemy-v-dome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1142984"/>
            <a:ext cx="4286280" cy="321310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42910" y="4429132"/>
            <a:ext cx="81439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Планируется построить канал дренажной системы с прямоугольным сечением. Его длина должна быть 1 км. Для облицовки стен и дна имеется 6000 кв. м материала. Нужно выбрать такие размеры канала, чтобы он был максимально вместительным.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571604" y="142852"/>
            <a:ext cx="57711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Дренажный канал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5984" y="142852"/>
            <a:ext cx="42819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Висячий мост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4357694"/>
            <a:ext cx="83582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Инженеры хотят построить висячий мост. Высота пилонов должна быть равна 50 м, расстояние между ними 260 м, а расстояние от самой низкой точки цепи до полотна моста  должна быть 10 м. </a:t>
            </a:r>
          </a:p>
          <a:p>
            <a:r>
              <a:rPr lang="ru-RU" sz="2400" dirty="0" smtClean="0"/>
              <a:t>Вычислите длины всех 12 тросов, входящих в конструкцию этого моста (см. рис. справа).</a:t>
            </a:r>
            <a:endParaRPr lang="ru-RU" sz="2400" dirty="0"/>
          </a:p>
        </p:txBody>
      </p:sp>
      <p:pic>
        <p:nvPicPr>
          <p:cNvPr id="2050" name="Picture 2" descr="https://c.pxhere.com/photos/c7/d7/bridge_golden_gate_bridge_landmark_river_suspension_bridge-1018412.jpg!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214422"/>
            <a:ext cx="4000528" cy="2667019"/>
          </a:xfrm>
          <a:prstGeom prst="rect">
            <a:avLst/>
          </a:prstGeom>
          <a:noFill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1142984"/>
            <a:ext cx="41910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357562"/>
            <a:ext cx="850112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Фирма  продает 1000 изделий в месяц по цене 2000 рублей за штуку. При уменьшении цены на 50 рублей можно дополнительно продать еще 50 изделий в месяц. </a:t>
            </a:r>
          </a:p>
          <a:p>
            <a:r>
              <a:rPr lang="ru-RU" sz="2800" dirty="0" smtClean="0"/>
              <a:t>Какую цену на товар нужно установить фирме, чтобы получить максимальный доход и каково его значение?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214290"/>
            <a:ext cx="74563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По какой цене продать?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1026" name="Picture 2" descr="http://price-etiketka.ru/img/promo-etiketki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357298"/>
            <a:ext cx="1897591" cy="1857388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1285860"/>
            <a:ext cx="3390900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elana.kz/wp-content/uploads/2017/05/hiphl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2714620"/>
            <a:ext cx="5161727" cy="3867147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28596" y="1071546"/>
            <a:ext cx="85011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Пусть есть три длинных доски одинаковой ширины. Требуется сконструировать желоб  наибольшей вместимости.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71604" y="142852"/>
            <a:ext cx="69070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Поилка для животных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259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Степан</dc:creator>
  <cp:lastModifiedBy>Учитель-10</cp:lastModifiedBy>
  <cp:revision>11</cp:revision>
  <dcterms:created xsi:type="dcterms:W3CDTF">2017-10-10T07:47:14Z</dcterms:created>
  <dcterms:modified xsi:type="dcterms:W3CDTF">2019-09-23T13:31:40Z</dcterms:modified>
</cp:coreProperties>
</file>